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342" r:id="rId2"/>
    <p:sldId id="333" r:id="rId3"/>
    <p:sldId id="343" r:id="rId4"/>
    <p:sldId id="341" r:id="rId5"/>
    <p:sldId id="339" r:id="rId6"/>
    <p:sldId id="347" r:id="rId7"/>
    <p:sldId id="348" r:id="rId8"/>
    <p:sldId id="34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" initials="v" lastIdx="1" clrIdx="0">
    <p:extLst>
      <p:ext uri="{19B8F6BF-5375-455C-9EA6-DF929625EA0E}">
        <p15:presenceInfo xmlns:p15="http://schemas.microsoft.com/office/powerpoint/2012/main" userId="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2D9"/>
    <a:srgbClr val="769EE9"/>
    <a:srgbClr val="7DD1EB"/>
    <a:srgbClr val="BEBEBE"/>
    <a:srgbClr val="81ECEC"/>
    <a:srgbClr val="6C5DE7"/>
    <a:srgbClr val="A6A6A6"/>
    <a:srgbClr val="80E6EC"/>
    <a:srgbClr val="6C5CE7"/>
    <a:srgbClr val="738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86475" autoAdjust="0"/>
  </p:normalViewPr>
  <p:slideViewPr>
    <p:cSldViewPr snapToGrid="0">
      <p:cViewPr varScale="1">
        <p:scale>
          <a:sx n="102" d="100"/>
          <a:sy n="102" d="100"/>
        </p:scale>
        <p:origin x="126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9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9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2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4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9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24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5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8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C304-B369-4450-B865-9B52961AF398}" type="datetimeFigureOut">
              <a:rPr lang="pt-BR" smtClean="0"/>
              <a:t>24/10/2019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4A0A-EDB0-4893-BD41-9E176C221C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1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4" y="1401853"/>
            <a:ext cx="4989539" cy="4989539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05669" y="2798800"/>
            <a:ext cx="5645427" cy="12883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HOJE, NO BRASIL, EXISTEM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13 MILHÕES DE DESEMPREGADOS</a:t>
            </a:r>
          </a:p>
        </p:txBody>
      </p:sp>
    </p:spTree>
    <p:extLst>
      <p:ext uri="{BB962C8B-B14F-4D97-AF65-F5344CB8AC3E}">
        <p14:creationId xmlns:p14="http://schemas.microsoft.com/office/powerpoint/2010/main" val="348516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A975BB-EF34-45A4-8276-4DD67A0B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2" y="2200363"/>
            <a:ext cx="3637860" cy="36378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4239871" y="2593010"/>
            <a:ext cx="4288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Requisitos que você tenha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8ACAAA-F6FB-4DFF-A8C8-539D9C7AE3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7" y="2718957"/>
            <a:ext cx="209773" cy="2097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86DDAA9-F8F2-45AA-93EB-C84BD18B54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3716803"/>
            <a:ext cx="209773" cy="20977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17953C2-D473-4430-AE27-5324BBFB57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4714649"/>
            <a:ext cx="209773" cy="20977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83C456C-EC88-4194-B909-D492130C9C63}"/>
              </a:ext>
            </a:extLst>
          </p:cNvPr>
          <p:cNvSpPr txBox="1"/>
          <p:nvPr/>
        </p:nvSpPr>
        <p:spPr>
          <a:xfrm>
            <a:off x="4239871" y="3590856"/>
            <a:ext cx="478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Relacionado com o seu perfil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91DFE1-558C-4742-8480-1337550F9EEF}"/>
              </a:ext>
            </a:extLst>
          </p:cNvPr>
          <p:cNvSpPr txBox="1"/>
          <p:nvPr/>
        </p:nvSpPr>
        <p:spPr>
          <a:xfrm>
            <a:off x="4239871" y="4588702"/>
            <a:ext cx="2965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Perto da sua casa</a:t>
            </a:r>
          </a:p>
        </p:txBody>
      </p:sp>
    </p:spTree>
    <p:extLst>
      <p:ext uri="{BB962C8B-B14F-4D97-AF65-F5344CB8AC3E}">
        <p14:creationId xmlns:p14="http://schemas.microsoft.com/office/powerpoint/2010/main" val="74057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80522" y="3241740"/>
            <a:ext cx="5830955" cy="239419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Art. 93. A empresa com 100 ou mais empregados está obrigada a preencher de 2% a 5% dos seus cargos com beneficiários reabilitados ou pessoas portadoras de deficiência, habilitadas.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83B4AEAF-D6AD-4A77-8038-AA19ADECD4C9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7354A2-0A39-491E-83F9-31E059F7C65F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PÚBLICO ALVO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B797B812-1AED-4EA5-80D5-82050207A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9" y="1766124"/>
            <a:ext cx="1170016" cy="11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8" y="1321627"/>
            <a:ext cx="10556858" cy="50697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38" y="3434575"/>
            <a:ext cx="433690" cy="4336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2" y="4366911"/>
            <a:ext cx="433690" cy="4336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12" y="1634327"/>
            <a:ext cx="433690" cy="4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WhatsApp Video 2019-10-10 at 18.30.42">
            <a:hlinkClick r:id="" action="ppaction://media"/>
            <a:extLst>
              <a:ext uri="{FF2B5EF4-FFF2-40B4-BE49-F238E27FC236}">
                <a16:creationId xmlns:a16="http://schemas.microsoft.com/office/drawing/2014/main" id="{40B702B9-D79A-44C0-A709-D10B4CD8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2012" y="1400211"/>
            <a:ext cx="2617305" cy="4758736"/>
          </a:xfrm>
          <a:prstGeom prst="rect">
            <a:avLst/>
          </a:prstGeom>
        </p:spPr>
      </p:pic>
      <p:pic>
        <p:nvPicPr>
          <p:cNvPr id="12" name="WhatsApp Video 2019-10-10 at 18.34.07">
            <a:hlinkClick r:id="" action="ppaction://media"/>
            <a:extLst>
              <a:ext uri="{FF2B5EF4-FFF2-40B4-BE49-F238E27FC236}">
                <a16:creationId xmlns:a16="http://schemas.microsoft.com/office/drawing/2014/main" id="{8C6B6034-2236-45AD-ABB6-44A199F53F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98092" y="1400211"/>
            <a:ext cx="2617305" cy="4758736"/>
          </a:xfrm>
          <a:prstGeom prst="rect">
            <a:avLst/>
          </a:prstGeom>
        </p:spPr>
      </p:pic>
      <p:pic>
        <p:nvPicPr>
          <p:cNvPr id="13" name="WhatsApp Video 2019-10-10 at 18.34.08">
            <a:hlinkClick r:id="" action="ppaction://media"/>
            <a:extLst>
              <a:ext uri="{FF2B5EF4-FFF2-40B4-BE49-F238E27FC236}">
                <a16:creationId xmlns:a16="http://schemas.microsoft.com/office/drawing/2014/main" id="{2CD00A5F-5A2F-4CA3-8AA7-9D251BAED7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90252" y="1400211"/>
            <a:ext cx="2617305" cy="4758736"/>
          </a:xfrm>
          <a:prstGeom prst="rect">
            <a:avLst/>
          </a:prstGeom>
        </p:spPr>
      </p:pic>
      <p:pic>
        <p:nvPicPr>
          <p:cNvPr id="14" name="WhatsApp Video 2019-10-10 at 18.41.36">
            <a:hlinkClick r:id="" action="ppaction://media"/>
            <a:extLst>
              <a:ext uri="{FF2B5EF4-FFF2-40B4-BE49-F238E27FC236}">
                <a16:creationId xmlns:a16="http://schemas.microsoft.com/office/drawing/2014/main" id="{B6BA5F91-EB68-4FAE-A043-94EA430F2B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94172" y="1400211"/>
            <a:ext cx="2647444" cy="4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8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34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DESENVOLVIMENTO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22179" y="2317311"/>
            <a:ext cx="22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Monetização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22179" y="3762424"/>
            <a:ext cx="22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Mobile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first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12560" y="5202412"/>
            <a:ext cx="22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Iconografia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154346" y="2331792"/>
            <a:ext cx="1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Steps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154346" y="3771780"/>
            <a:ext cx="1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Laravel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5144728" y="5211768"/>
            <a:ext cx="192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Organização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9787562" y="2311916"/>
            <a:ext cx="162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9787561" y="3751904"/>
            <a:ext cx="162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Match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9777943" y="5191892"/>
            <a:ext cx="162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MySql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  <a:p>
            <a:pPr algn="ctr"/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Lemon/Milk light" panose="020B03030503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15DBE-D5B3-4B58-8C22-9C440816C0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92" y="1733004"/>
            <a:ext cx="471340" cy="471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3719D1-BF69-4A8D-AB7C-F6D0B9B9FD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73" y="3184737"/>
            <a:ext cx="471340" cy="4713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C13D5A-B6E9-4C0B-9A22-F6F3AF42C8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92" y="4609751"/>
            <a:ext cx="471340" cy="471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2B872F-C62C-4E0A-8CC3-0D565A1D3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89" y="1733004"/>
            <a:ext cx="471340" cy="4713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9F91C5-4B9D-4E2E-BC3F-92C5081AA5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31" y="3219872"/>
            <a:ext cx="471340" cy="4713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4F0FA5-15BD-4042-AF1D-92D59C6412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31" y="4656890"/>
            <a:ext cx="471340" cy="4713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351D7B-E754-4539-A18B-DA0B3ABE1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70" y="1737448"/>
            <a:ext cx="471340" cy="4713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12CF05-58EE-42EC-AE75-186BF32198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70" y="3170133"/>
            <a:ext cx="471340" cy="4713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A4E70A-580F-4780-A8B9-9FC7249331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70" y="4639576"/>
            <a:ext cx="471340" cy="4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9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7762</TotalTime>
  <Words>75</Words>
  <Application>Microsoft Office PowerPoint</Application>
  <PresentationFormat>Widescreen</PresentationFormat>
  <Paragraphs>21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Batang</vt:lpstr>
      <vt:lpstr>Agency FB</vt:lpstr>
      <vt:lpstr>Arial</vt:lpstr>
      <vt:lpstr>Calibri</vt:lpstr>
      <vt:lpstr>Calibri Light</vt:lpstr>
      <vt:lpstr>Lemon/Milk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Geni</dc:creator>
  <cp:lastModifiedBy>Vanessa Amaral Marques</cp:lastModifiedBy>
  <cp:revision>305</cp:revision>
  <dcterms:created xsi:type="dcterms:W3CDTF">2018-03-18T18:28:46Z</dcterms:created>
  <dcterms:modified xsi:type="dcterms:W3CDTF">2019-10-24T20:22:12Z</dcterms:modified>
</cp:coreProperties>
</file>